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0062" y="3148012"/>
            <a:ext cx="357187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628800"/>
            <a:ext cx="7943850" cy="4457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977624" y="3161064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36084" y="3653433"/>
            <a:ext cx="122401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233666" y="4165899"/>
            <a:ext cx="151040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340797" y="4678365"/>
            <a:ext cx="151040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426019" y="5150638"/>
            <a:ext cx="151040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879976" y="5663104"/>
            <a:ext cx="151040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5238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37880" y="2062621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548034" y="3559826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920202" y="5057030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916832"/>
            <a:ext cx="11525250" cy="3686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54104" y="3871096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454104" y="4494094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448891" y="3871096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448891" y="4494094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383388" y="3871096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383388" y="4494094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0358078" y="3871096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358078" y="4494094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2351584" y="5157192"/>
            <a:ext cx="669674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281237"/>
            <a:ext cx="11610975" cy="2295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68208" y="3717032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2026-01-15T12:32:57Z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